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432"/>
    <a:srgbClr val="50E6FF"/>
    <a:srgbClr val="51EAF7"/>
    <a:srgbClr val="0DDCFF"/>
    <a:srgbClr val="FFC000"/>
    <a:srgbClr val="18CECE"/>
    <a:srgbClr val="21A3CA"/>
    <a:srgbClr val="EF3E2B"/>
    <a:srgbClr val="18CACA"/>
    <a:srgbClr val="D13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3962" autoAdjust="0"/>
  </p:normalViewPr>
  <p:slideViewPr>
    <p:cSldViewPr snapToGrid="0">
      <p:cViewPr>
        <p:scale>
          <a:sx n="150" d="100"/>
          <a:sy n="150" d="100"/>
        </p:scale>
        <p:origin x="6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0.svg"/><Relationship Id="rId7" Type="http://schemas.openxmlformats.org/officeDocument/2006/relationships/image" Target="../media/image38.emf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44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</TotalTime>
  <Words>286</Words>
  <Application>Microsoft Office PowerPoint</Application>
  <PresentationFormat>Custom</PresentationFormat>
  <Paragraphs>94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171</cp:revision>
  <dcterms:created xsi:type="dcterms:W3CDTF">2020-08-03T14:18:30Z</dcterms:created>
  <dcterms:modified xsi:type="dcterms:W3CDTF">2021-01-31T22:34:51Z</dcterms:modified>
</cp:coreProperties>
</file>